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70" r:id="rId5"/>
    <p:sldId id="263" r:id="rId6"/>
    <p:sldId id="264" r:id="rId7"/>
    <p:sldId id="268" r:id="rId8"/>
    <p:sldId id="269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14"/>
    <p:restoredTop sz="94647"/>
  </p:normalViewPr>
  <p:slideViewPr>
    <p:cSldViewPr snapToGrid="0" snapToObjects="1" showGuides="1">
      <p:cViewPr>
        <p:scale>
          <a:sx n="96" d="100"/>
          <a:sy n="96" d="100"/>
        </p:scale>
        <p:origin x="2528" y="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C0B0-E846-B743-B3D6-9FEC06A04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DA7E0-7EC2-B740-B9D4-1DEBF3DD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B938-8471-C747-AD8E-F24A7A8C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ACCBB-1D19-8E45-B22A-4585619A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66D4-46E8-F34D-8A06-40389B539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565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D29C-F4E4-0848-9554-3EF6B7B3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4C42E-0D61-764C-B0A5-5FD68F468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BBA58-2AEA-2A48-AFC6-A2AF73AE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62E85-2EFA-684C-B98E-F2F71865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DF499-E331-E542-BFE1-627BEEBF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275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88D51-4D96-2E45-8541-0B70E7599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5CC-E809-094A-9888-0A6A25E0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2FE01-3DBB-5740-8FD1-B2055B33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3D0EA-EB96-2A49-87CD-60930EFC0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4EB0-F87A-9D48-9DD8-DCB29ACB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61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EF8C-756A-6142-8C3C-18730A7E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53AC-F7E1-C64D-8983-88FE7F65B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E3ABE-43FE-1043-9593-B10215BE7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0D53-12D1-C34A-87B5-28AB28F7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2C84-17C0-E040-A96E-C4DBF724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686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8121-CD4A-254B-86BB-A4EE59907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88322-61E1-624C-B57F-68BB0583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3457A-100A-CB4E-A8DB-7A21CF85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A5E9-3D9F-7043-96E3-732145BB5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4508C-9984-F54A-B76C-F18FA85D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8692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01D-5E60-7041-BC1D-9C81A440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3824-0855-4944-A9B7-8049C49B25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C29BF-FA48-E74C-9575-9886175A7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57DEA-AE8D-C848-AB6F-7DD86156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B01F3-C52A-9046-AD68-53702A561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44D9F-8145-9B41-A0E9-4D9511D6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7351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8D8A7-1162-D447-ADAF-C29AA615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4472F-99CE-9E4C-BE60-281EF8992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74B5D-E240-1746-8733-4A1C4D2A4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47007-C421-1C48-853B-9605EBA83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0C384-1062-AD43-815C-0D6BFC2D1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891CD-B00F-ED41-BA9A-CE0896F9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3ACDD-B8E1-BA41-B9DA-F74F81F0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14B79-AD3C-E64B-B677-5F24694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32388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ADC4-898A-3F41-AE15-0D087CFE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70C4C-EEB6-5144-A0F0-229A2BB0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70AD9-05A0-C047-BD4A-A5E19CCD7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F8457-79CD-2147-826C-E0E8D821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191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5BAD8-B948-A448-AB3B-8E2A90CA6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43C10-77A9-CA4E-B62E-650AD70A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88263-02B2-8040-BEC2-695AE0D4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122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CEED-7495-174E-89C8-AA53E842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59801-749C-2445-ABA2-F52CED129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BD4DE-5D1C-CF40-B7B4-06F1B203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816AD-56F5-7249-869B-0F8C702B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43F5A-F59D-7943-86F9-6A967BE1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21D15-FDFA-9E46-8CCA-C9368137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4349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1B0C-10AC-9149-94DB-555EA37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3703D-5D85-604A-AACD-57EDA0827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7384A-3288-4B46-BDFB-C465CDEBD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523DF-FB86-3C45-8918-8FD9ED11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E501A-BA72-BA4C-B701-6AD9CD2D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C586E-A4E2-5249-A486-583272AD3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63722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6DE99-AADD-F244-B6FA-9CBDC1100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AF2CE-2055-2E45-A3D8-FF3764DB1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B001B-7478-9F43-9717-37391E859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3D47F-7CBC-D545-9FB6-0F4B9569B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A05DF-002C-FC4D-ACF5-A39193C1D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703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13.png"/><Relationship Id="rId2" Type="http://schemas.openxmlformats.org/officeDocument/2006/relationships/hyperlink" Target="https://bot.dialogflow.com/507aa16c-9eaa-42cb-a341-aed4527cd3a7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hyperlink" Target="https://t.me/partstechai_bot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schvr/partstechai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4125B9-283F-7945-B6F9-A1D9AC58B5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00" t="8300"/>
          <a:stretch/>
        </p:blipFill>
        <p:spPr>
          <a:xfrm>
            <a:off x="0" y="-1244878"/>
            <a:ext cx="12192000" cy="8102878"/>
          </a:xfrm>
          <a:prstGeom prst="rect">
            <a:avLst/>
          </a:prstGeom>
          <a:solidFill>
            <a:schemeClr val="tx1">
              <a:alpha val="72000"/>
            </a:schemeClr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88D02D-F5F7-AB43-BAD6-2FBE314F9BE2}"/>
              </a:ext>
            </a:extLst>
          </p:cNvPr>
          <p:cNvSpPr/>
          <p:nvPr/>
        </p:nvSpPr>
        <p:spPr>
          <a:xfrm>
            <a:off x="0" y="-1244878"/>
            <a:ext cx="12192000" cy="8129382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2898B-B34E-D643-AE33-9008DF72C5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16766" y="1253435"/>
            <a:ext cx="9144000" cy="2387600"/>
          </a:xfrm>
        </p:spPr>
        <p:txBody>
          <a:bodyPr anchor="ctr"/>
          <a:lstStyle/>
          <a:p>
            <a:pPr algn="l"/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PartsTech</a:t>
            </a: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ABDFE-9D7B-B14A-9CE2-A265EF18D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16766" y="3733110"/>
            <a:ext cx="9144000" cy="1655762"/>
          </a:xfrm>
        </p:spPr>
        <p:txBody>
          <a:bodyPr anchor="ctr">
            <a:normAutofit fontScale="92500" lnSpcReduction="20000"/>
          </a:bodyPr>
          <a:lstStyle/>
          <a:p>
            <a:pPr algn="l">
              <a:lnSpc>
                <a:spcPct val="150000"/>
              </a:lnSpc>
            </a:pP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Oscar Chávez</a:t>
            </a:r>
          </a:p>
          <a:p>
            <a:pPr algn="l">
              <a:lnSpc>
                <a:spcPct val="150000"/>
              </a:lnSpc>
            </a:pP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Mathilde </a:t>
            </a:r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Vankelegom</a:t>
            </a:r>
            <a:endParaRPr lang="es-ES_tradnl" b="1" dirty="0">
              <a:solidFill>
                <a:schemeClr val="bg1"/>
              </a:solidFill>
              <a:latin typeface="Sailec" pitchFamily="2" charset="77"/>
            </a:endParaRPr>
          </a:p>
          <a:p>
            <a:pPr algn="l">
              <a:lnSpc>
                <a:spcPct val="150000"/>
              </a:lnSpc>
            </a:pP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Patrick </a:t>
            </a:r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Moss</a:t>
            </a:r>
            <a:endParaRPr lang="es-ES_tradnl" b="1" dirty="0">
              <a:solidFill>
                <a:schemeClr val="bg1"/>
              </a:solidFill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44759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Links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4192714" y="1219969"/>
            <a:ext cx="758344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  <a:hlinkClick r:id="rId2"/>
              </a:rPr>
              <a:t>https://bot.dialogflow.com/507aa16c-9eaa-42cb-a341-aed4527cd3a7</a:t>
            </a:r>
            <a:endParaRPr lang="en-US" sz="3600" b="1" dirty="0">
              <a:latin typeface="Sailec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D0658-D824-B34A-ABEF-8072E88D1A09}"/>
              </a:ext>
            </a:extLst>
          </p:cNvPr>
          <p:cNvSpPr txBox="1"/>
          <p:nvPr/>
        </p:nvSpPr>
        <p:spPr>
          <a:xfrm>
            <a:off x="4225492" y="5613013"/>
            <a:ext cx="841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</a:rPr>
              <a:t>+1 323-364-5637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10D6A-4051-5340-ABBA-BF7C7A1D7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553" y="1313919"/>
            <a:ext cx="1778225" cy="1778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1974CF-E0FF-F744-B52C-A877C0FDD2B8}"/>
              </a:ext>
            </a:extLst>
          </p:cNvPr>
          <p:cNvSpPr txBox="1"/>
          <p:nvPr/>
        </p:nvSpPr>
        <p:spPr>
          <a:xfrm>
            <a:off x="4192714" y="3503488"/>
            <a:ext cx="841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  <a:hlinkClick r:id="rId4"/>
              </a:rPr>
              <a:t>https://t.me/partstechai_bot</a:t>
            </a:r>
            <a:endParaRPr lang="en-US" sz="3600" b="1" dirty="0">
              <a:latin typeface="Sailec" pitchFamily="2" charset="77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0BC55B-BC60-DC45-9DD1-97FE341E0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553" y="3503488"/>
            <a:ext cx="1778225" cy="1778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2026DA-03B3-C745-91E7-2213F93F86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7357" y="3599325"/>
            <a:ext cx="701778" cy="6201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BD8FA44-0E1A-2F49-B853-DD0D4F9347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0246" y="5487165"/>
            <a:ext cx="1016000" cy="863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13BB8CE-5F8E-7F44-B0BB-7D7A6E862D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3778" y="1295683"/>
            <a:ext cx="1421714" cy="80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22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Github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617883" y="3142347"/>
            <a:ext cx="8956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Sailec" pitchFamily="2" charset="77"/>
                <a:hlinkClick r:id="rId2"/>
              </a:rPr>
              <a:t>https://github.com/oschvr/partstechai</a:t>
            </a:r>
            <a:endParaRPr lang="en-US" sz="3600" b="1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5840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Objectives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Facilitate</a:t>
            </a:r>
            <a:r>
              <a:rPr lang="en-US" sz="2800" dirty="0">
                <a:latin typeface="Sailec" pitchFamily="2" charset="77"/>
              </a:rPr>
              <a:t> the look up of automotive parts. 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Create</a:t>
            </a:r>
            <a:r>
              <a:rPr lang="en-US" sz="2800" dirty="0">
                <a:latin typeface="Sailec" pitchFamily="2" charset="77"/>
              </a:rPr>
              <a:t> a natural interface, such as a chat.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Increase</a:t>
            </a:r>
            <a:r>
              <a:rPr lang="en-US" sz="2800" dirty="0">
                <a:latin typeface="Sailec" pitchFamily="2" charset="77"/>
              </a:rPr>
              <a:t> the conversion rate through a payment gateway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Avoid</a:t>
            </a:r>
            <a:r>
              <a:rPr lang="en-US" sz="2800" dirty="0">
                <a:latin typeface="Sailec" pitchFamily="2" charset="77"/>
              </a:rPr>
              <a:t> entry barriers like downloading an app.</a:t>
            </a:r>
          </a:p>
        </p:txBody>
      </p:sp>
    </p:spTree>
    <p:extLst>
      <p:ext uri="{BB962C8B-B14F-4D97-AF65-F5344CB8AC3E}">
        <p14:creationId xmlns:p14="http://schemas.microsoft.com/office/powerpoint/2010/main" val="324845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Goals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Integrate the </a:t>
            </a:r>
            <a:r>
              <a:rPr lang="en-US" sz="3200" b="1" dirty="0" err="1">
                <a:latin typeface="Sailec" pitchFamily="2" charset="77"/>
              </a:rPr>
              <a:t>PartsTech</a:t>
            </a:r>
            <a:r>
              <a:rPr lang="en-US" sz="3200" b="1" dirty="0">
                <a:latin typeface="Sailec" pitchFamily="2" charset="77"/>
              </a:rPr>
              <a:t> API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</a:t>
            </a:r>
            <a:r>
              <a:rPr lang="en-US" sz="3200" b="1" dirty="0">
                <a:latin typeface="Sailec" pitchFamily="2" charset="77"/>
              </a:rPr>
              <a:t>chat UI</a:t>
            </a:r>
            <a:r>
              <a:rPr lang="en-US" sz="3200" dirty="0">
                <a:latin typeface="Sailec" pitchFamily="2" charset="77"/>
              </a:rPr>
              <a:t> on top of the API.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Use </a:t>
            </a:r>
            <a:r>
              <a:rPr lang="en-US" sz="3200" b="1" dirty="0">
                <a:latin typeface="Sailec" pitchFamily="2" charset="77"/>
              </a:rPr>
              <a:t>NLP</a:t>
            </a:r>
            <a:r>
              <a:rPr lang="en-US" sz="3200" dirty="0">
                <a:latin typeface="Sailec" pitchFamily="2" charset="77"/>
              </a:rPr>
              <a:t> to differentiate entities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smart </a:t>
            </a:r>
            <a:r>
              <a:rPr lang="en-US" sz="3200" b="1" dirty="0">
                <a:latin typeface="Sailec" pitchFamily="2" charset="77"/>
              </a:rPr>
              <a:t>chatbot</a:t>
            </a:r>
            <a:r>
              <a:rPr lang="en-US" sz="3200" dirty="0">
                <a:latin typeface="Sailec" pitchFamily="2" charset="77"/>
              </a:rPr>
              <a:t>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Allow clients to </a:t>
            </a:r>
            <a:r>
              <a:rPr lang="en-US" sz="3200" b="1" dirty="0">
                <a:latin typeface="Sailec" pitchFamily="2" charset="77"/>
              </a:rPr>
              <a:t>find</a:t>
            </a:r>
            <a:r>
              <a:rPr lang="en-US" sz="3200" dirty="0">
                <a:latin typeface="Sailec" pitchFamily="2" charset="77"/>
              </a:rPr>
              <a:t> or </a:t>
            </a:r>
            <a:r>
              <a:rPr lang="en-US" sz="3200" b="1" dirty="0">
                <a:latin typeface="Sailec" pitchFamily="2" charset="77"/>
              </a:rPr>
              <a:t>quote</a:t>
            </a:r>
            <a:r>
              <a:rPr lang="en-US" sz="3200" dirty="0">
                <a:latin typeface="Sailec" pitchFamily="2" charset="77"/>
              </a:rPr>
              <a:t> automotive parts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Track </a:t>
            </a:r>
            <a:r>
              <a:rPr lang="en-US" sz="3200" b="1" dirty="0">
                <a:latin typeface="Sailec" pitchFamily="2" charset="77"/>
              </a:rPr>
              <a:t>new</a:t>
            </a:r>
            <a:r>
              <a:rPr lang="en-US" sz="3200" dirty="0">
                <a:latin typeface="Sailec" pitchFamily="2" charset="77"/>
              </a:rPr>
              <a:t> and </a:t>
            </a:r>
            <a:r>
              <a:rPr lang="en-US" sz="3200" b="1" dirty="0">
                <a:latin typeface="Sailec" pitchFamily="2" charset="77"/>
              </a:rPr>
              <a:t>potential</a:t>
            </a:r>
            <a:r>
              <a:rPr lang="en-US" sz="3200" dirty="0">
                <a:latin typeface="Sailec" pitchFamily="2" charset="77"/>
              </a:rPr>
              <a:t> clients.</a:t>
            </a:r>
          </a:p>
        </p:txBody>
      </p:sp>
    </p:spTree>
    <p:extLst>
      <p:ext uri="{BB962C8B-B14F-4D97-AF65-F5344CB8AC3E}">
        <p14:creationId xmlns:p14="http://schemas.microsoft.com/office/powerpoint/2010/main" val="262487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9878" y="2886698"/>
            <a:ext cx="4146274" cy="1084603"/>
          </a:xfrm>
        </p:spPr>
        <p:txBody>
          <a:bodyPr>
            <a:normAutofit/>
          </a:bodyPr>
          <a:lstStyle/>
          <a:p>
            <a:pPr algn="ctr"/>
            <a:r>
              <a:rPr lang="es-ES_tradnl" sz="4000" b="1" dirty="0" err="1">
                <a:solidFill>
                  <a:schemeClr val="bg1">
                    <a:lumMod val="75000"/>
                  </a:schemeClr>
                </a:solidFill>
                <a:latin typeface="Sailec" pitchFamily="2" charset="77"/>
              </a:rPr>
              <a:t>PartsTech</a:t>
            </a:r>
            <a:r>
              <a:rPr lang="es-ES_tradnl" sz="4000" b="1" dirty="0">
                <a:solidFill>
                  <a:schemeClr val="bg1">
                    <a:lumMod val="75000"/>
                  </a:schemeClr>
                </a:solidFill>
                <a:latin typeface="Sailec" pitchFamily="2" charset="77"/>
              </a:rPr>
              <a:t>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6CBF2E-F953-674D-A8EF-EE58F68EB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817" y="1819326"/>
            <a:ext cx="1535296" cy="13568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BC91699-7E21-B949-AE49-D6DA628B3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9059" y="1471014"/>
            <a:ext cx="2258745" cy="15046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9CCB8B-6159-5849-8417-133353F83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5581" y="4397385"/>
            <a:ext cx="1883514" cy="18835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9DC7FC-BFCD-6E44-A255-F3E0E2051B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7339" y="4435657"/>
            <a:ext cx="1641750" cy="16417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42318C-8300-4A48-BD9F-F407240B5B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62329" y="320951"/>
            <a:ext cx="2220614" cy="222061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9F074F61-1ED2-0140-82F0-EB203D200C2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3600" b="1" dirty="0" err="1">
                <a:latin typeface="Sailec" pitchFamily="2" charset="77"/>
              </a:rPr>
              <a:t>Distribution</a:t>
            </a:r>
            <a:endParaRPr lang="es-ES_tradnl" sz="3600" b="1" dirty="0">
              <a:latin typeface="Sailec" pitchFamily="2" charset="77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EBBC44-A44A-864A-A9D6-713A05BF3DBC}"/>
              </a:ext>
            </a:extLst>
          </p:cNvPr>
          <p:cNvCxnSpPr/>
          <p:nvPr/>
        </p:nvCxnSpPr>
        <p:spPr>
          <a:xfrm>
            <a:off x="3299791" y="2832468"/>
            <a:ext cx="516835" cy="3465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D395FEA-E33B-7444-88CD-D0B33C21D60B}"/>
              </a:ext>
            </a:extLst>
          </p:cNvPr>
          <p:cNvCxnSpPr>
            <a:cxnSpLocks/>
          </p:cNvCxnSpPr>
          <p:nvPr/>
        </p:nvCxnSpPr>
        <p:spPr>
          <a:xfrm flipH="1">
            <a:off x="7976471" y="2703443"/>
            <a:ext cx="714712" cy="3022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72C6848-75B9-BA4C-BCC2-C81642A46C92}"/>
              </a:ext>
            </a:extLst>
          </p:cNvPr>
          <p:cNvCxnSpPr>
            <a:cxnSpLocks/>
          </p:cNvCxnSpPr>
          <p:nvPr/>
        </p:nvCxnSpPr>
        <p:spPr>
          <a:xfrm flipH="1">
            <a:off x="4214191" y="3956759"/>
            <a:ext cx="389796" cy="3199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D2BAFB2-75A7-0640-AA48-53B0569C245B}"/>
              </a:ext>
            </a:extLst>
          </p:cNvPr>
          <p:cNvCxnSpPr>
            <a:cxnSpLocks/>
          </p:cNvCxnSpPr>
          <p:nvPr/>
        </p:nvCxnSpPr>
        <p:spPr>
          <a:xfrm>
            <a:off x="6081922" y="2663687"/>
            <a:ext cx="0" cy="3697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FE8B286-F04C-CC4F-9ABB-5791BADCBC57}"/>
              </a:ext>
            </a:extLst>
          </p:cNvPr>
          <p:cNvCxnSpPr>
            <a:cxnSpLocks/>
          </p:cNvCxnSpPr>
          <p:nvPr/>
        </p:nvCxnSpPr>
        <p:spPr>
          <a:xfrm>
            <a:off x="7176052" y="3910378"/>
            <a:ext cx="357812" cy="3596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8735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Flow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1E3B0-8E2D-C749-9829-6FCC479BD5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29" b="11826"/>
          <a:stretch/>
        </p:blipFill>
        <p:spPr>
          <a:xfrm>
            <a:off x="197105" y="-36540"/>
            <a:ext cx="11703347" cy="696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22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34C90D-1E39-E04C-8257-2001CF61DA12}"/>
              </a:ext>
            </a:extLst>
          </p:cNvPr>
          <p:cNvCxnSpPr/>
          <p:nvPr/>
        </p:nvCxnSpPr>
        <p:spPr>
          <a:xfrm>
            <a:off x="4715933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8FE5A8-BD35-7B4C-9522-4AF7B134C019}"/>
              </a:ext>
            </a:extLst>
          </p:cNvPr>
          <p:cNvSpPr/>
          <p:nvPr/>
        </p:nvSpPr>
        <p:spPr>
          <a:xfrm>
            <a:off x="9125331" y="1167618"/>
            <a:ext cx="2732527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E323F4B-7AD0-5C43-B0D0-807C956DFF87}"/>
              </a:ext>
            </a:extLst>
          </p:cNvPr>
          <p:cNvSpPr/>
          <p:nvPr/>
        </p:nvSpPr>
        <p:spPr>
          <a:xfrm>
            <a:off x="4695638" y="1167618"/>
            <a:ext cx="4461062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14F95BA-6C5B-3A44-9910-D684358E2963}"/>
              </a:ext>
            </a:extLst>
          </p:cNvPr>
          <p:cNvSpPr/>
          <p:nvPr/>
        </p:nvSpPr>
        <p:spPr>
          <a:xfrm>
            <a:off x="326304" y="1167619"/>
            <a:ext cx="4389629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Architecture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632AB-7955-874C-8A1D-14C01449B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967" y="2437680"/>
            <a:ext cx="1908340" cy="494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24C402-EF36-2E4E-A5E0-4BDA94335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77" y="2003281"/>
            <a:ext cx="2432223" cy="12465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56970C-E050-554D-A44C-A768C6212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25" y="2985729"/>
            <a:ext cx="701778" cy="620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4C8BE7-3667-494C-BA16-1EFDB1E8F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28" y="4274380"/>
            <a:ext cx="1016000" cy="863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4F28EFA-DE67-2F49-AC3C-98B2B52A3C1E}"/>
              </a:ext>
            </a:extLst>
          </p:cNvPr>
          <p:cNvSpPr txBox="1">
            <a:spLocks/>
          </p:cNvSpPr>
          <p:nvPr/>
        </p:nvSpPr>
        <p:spPr>
          <a:xfrm>
            <a:off x="5044135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Business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BC8A13-3062-1843-8CD7-790576C9A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4900" y="3673789"/>
            <a:ext cx="1358900" cy="1320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2566EF-782D-1B41-9C8F-801AE80006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489" y="3673789"/>
            <a:ext cx="2606843" cy="136207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460CDE0-C5A5-B84D-97D8-B9911B27ACCE}"/>
              </a:ext>
            </a:extLst>
          </p:cNvPr>
          <p:cNvSpPr txBox="1">
            <a:spLocks/>
          </p:cNvSpPr>
          <p:nvPr/>
        </p:nvSpPr>
        <p:spPr>
          <a:xfrm>
            <a:off x="528013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 err="1">
                <a:latin typeface="Sailec" pitchFamily="2" charset="77"/>
              </a:rPr>
              <a:t>Presentation</a:t>
            </a:r>
            <a:r>
              <a:rPr lang="es-ES_tradnl" sz="1800" dirty="0">
                <a:latin typeface="Sailec" pitchFamily="2" charset="77"/>
              </a:rPr>
              <a:t>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0AC9989-2FAB-C046-9912-F588886E331F}"/>
              </a:ext>
            </a:extLst>
          </p:cNvPr>
          <p:cNvSpPr txBox="1">
            <a:spLocks/>
          </p:cNvSpPr>
          <p:nvPr/>
        </p:nvSpPr>
        <p:spPr>
          <a:xfrm>
            <a:off x="9243291" y="116761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Data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6D64DA-F659-3D49-866E-6DA174A951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8967" y="3809079"/>
            <a:ext cx="1892300" cy="10668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7B69191-19CC-A749-8F37-195D870A835A}"/>
              </a:ext>
            </a:extLst>
          </p:cNvPr>
          <p:cNvSpPr txBox="1">
            <a:spLocks/>
          </p:cNvSpPr>
          <p:nvPr/>
        </p:nvSpPr>
        <p:spPr>
          <a:xfrm>
            <a:off x="4247572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Dialogflow</a:t>
            </a:r>
            <a:endParaRPr lang="es-ES_tradnl" sz="1800" b="1" dirty="0">
              <a:latin typeface="Sailec" pitchFamily="2" charset="77"/>
            </a:endParaRPr>
          </a:p>
          <a:p>
            <a:r>
              <a:rPr lang="es-ES_tradnl" sz="1800" b="1" dirty="0" err="1">
                <a:latin typeface="Sailec" pitchFamily="2" charset="77"/>
              </a:rPr>
              <a:t>Agent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AC0FC87-8208-2F4F-B9E5-73E7F4059DA8}"/>
              </a:ext>
            </a:extLst>
          </p:cNvPr>
          <p:cNvSpPr txBox="1">
            <a:spLocks/>
          </p:cNvSpPr>
          <p:nvPr/>
        </p:nvSpPr>
        <p:spPr>
          <a:xfrm>
            <a:off x="7028479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>
                <a:latin typeface="Sailec" pitchFamily="2" charset="77"/>
              </a:rPr>
              <a:t>Cloud </a:t>
            </a:r>
            <a:r>
              <a:rPr lang="es-ES_tradnl" sz="1800" b="1" dirty="0" err="1">
                <a:latin typeface="Sailec" pitchFamily="2" charset="77"/>
              </a:rPr>
              <a:t>Functions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9D1C44C-71D1-C84B-B43E-2FF2566CA4EF}"/>
              </a:ext>
            </a:extLst>
          </p:cNvPr>
          <p:cNvSpPr txBox="1">
            <a:spLocks/>
          </p:cNvSpPr>
          <p:nvPr/>
        </p:nvSpPr>
        <p:spPr>
          <a:xfrm>
            <a:off x="10066724" y="5121584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RESTful</a:t>
            </a:r>
            <a:r>
              <a:rPr lang="es-ES_tradnl" sz="1800" b="1" dirty="0">
                <a:latin typeface="Sailec" pitchFamily="2" charset="77"/>
              </a:rPr>
              <a:t> API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439635E-F91F-604C-93AB-2E4259617028}"/>
              </a:ext>
            </a:extLst>
          </p:cNvPr>
          <p:cNvSpPr txBox="1">
            <a:spLocks/>
          </p:cNvSpPr>
          <p:nvPr/>
        </p:nvSpPr>
        <p:spPr>
          <a:xfrm>
            <a:off x="593828" y="522648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Phone</a:t>
            </a:r>
            <a:r>
              <a:rPr lang="es-ES_tradnl" sz="1800" b="1" dirty="0">
                <a:latin typeface="Sailec" pitchFamily="2" charset="77"/>
              </a:rPr>
              <a:t> Interface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7C0B09D3-59E8-C543-8E88-AF30AF39AB91}"/>
              </a:ext>
            </a:extLst>
          </p:cNvPr>
          <p:cNvSpPr txBox="1">
            <a:spLocks/>
          </p:cNvSpPr>
          <p:nvPr/>
        </p:nvSpPr>
        <p:spPr>
          <a:xfrm>
            <a:off x="565547" y="362392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Telegram</a:t>
            </a:r>
            <a:endParaRPr lang="es-ES_tradnl" sz="1800" b="1" dirty="0">
              <a:latin typeface="Sailec" pitchFamily="2" charset="77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0E2B48-8916-414E-9FA4-A1571A9EE678}"/>
              </a:ext>
            </a:extLst>
          </p:cNvPr>
          <p:cNvCxnSpPr/>
          <p:nvPr/>
        </p:nvCxnSpPr>
        <p:spPr>
          <a:xfrm>
            <a:off x="2002367" y="3465513"/>
            <a:ext cx="1876600" cy="681872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C9927-A04E-3346-99E7-101184167710}"/>
              </a:ext>
            </a:extLst>
          </p:cNvPr>
          <p:cNvCxnSpPr>
            <a:cxnSpLocks/>
          </p:cNvCxnSpPr>
          <p:nvPr/>
        </p:nvCxnSpPr>
        <p:spPr>
          <a:xfrm flipV="1">
            <a:off x="1990400" y="4332771"/>
            <a:ext cx="1888567" cy="43329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E41ED7D-52D6-1848-86CA-DC18D350E8CB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5771267" y="4342479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51BE03-5464-5049-9CCE-6EAEDF81FFB2}"/>
              </a:ext>
            </a:extLst>
          </p:cNvPr>
          <p:cNvCxnSpPr>
            <a:cxnSpLocks/>
          </p:cNvCxnSpPr>
          <p:nvPr/>
        </p:nvCxnSpPr>
        <p:spPr>
          <a:xfrm>
            <a:off x="8542747" y="4332771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568BB00-D9B2-064B-B1AF-2FD01946B7B9}"/>
              </a:ext>
            </a:extLst>
          </p:cNvPr>
          <p:cNvCxnSpPr/>
          <p:nvPr/>
        </p:nvCxnSpPr>
        <p:spPr>
          <a:xfrm>
            <a:off x="9155958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616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NLP  -  </a:t>
            </a:r>
            <a:r>
              <a:rPr lang="es-ES_tradnl" sz="3600" b="1" dirty="0" err="1">
                <a:latin typeface="Sailec" pitchFamily="2" charset="77"/>
              </a:rPr>
              <a:t>Intents</a:t>
            </a:r>
            <a:r>
              <a:rPr lang="es-ES_tradnl" sz="3600" b="1" dirty="0">
                <a:latin typeface="Sailec" pitchFamily="2" charset="77"/>
              </a:rPr>
              <a:t> &amp; </a:t>
            </a:r>
            <a:r>
              <a:rPr lang="es-ES_tradnl" sz="3600" b="1" dirty="0" err="1">
                <a:latin typeface="Sailec" pitchFamily="2" charset="77"/>
              </a:rPr>
              <a:t>Entities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B9505F-E6AB-9541-B268-AE45D7999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92994"/>
            <a:ext cx="8651621" cy="414909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BAD04F-9CC7-8D42-85E9-E282E03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216" y="1345592"/>
            <a:ext cx="12711837" cy="485974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71437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72127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Cloud </a:t>
            </a:r>
            <a:br>
              <a:rPr lang="es-ES_tradnl" sz="3600" b="1" dirty="0">
                <a:latin typeface="Sailec" pitchFamily="2" charset="77"/>
              </a:rPr>
            </a:br>
            <a:r>
              <a:rPr lang="es-ES_tradnl" sz="3600" b="1" dirty="0" err="1">
                <a:latin typeface="Sailec" pitchFamily="2" charset="77"/>
              </a:rPr>
              <a:t>Functions</a:t>
            </a:r>
            <a:r>
              <a:rPr lang="es-ES_tradnl" sz="3600" b="1" dirty="0">
                <a:latin typeface="Sailec" pitchFamily="2" charset="77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442EDB-C65D-0D4C-9F31-FDD2288E5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4591" y="-119270"/>
            <a:ext cx="8587409" cy="7176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816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Demo</a:t>
            </a: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52B319C5-7B66-C14B-957A-E2714D5476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0148" y="631628"/>
            <a:ext cx="9068430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7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141</Words>
  <Application>Microsoft Macintosh PowerPoint</Application>
  <PresentationFormat>Widescreen</PresentationFormat>
  <Paragraphs>38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Sailec</vt:lpstr>
      <vt:lpstr>Office Theme</vt:lpstr>
      <vt:lpstr>PartsTech AI</vt:lpstr>
      <vt:lpstr>Objectives</vt:lpstr>
      <vt:lpstr>Goals</vt:lpstr>
      <vt:lpstr>PartsTech AI</vt:lpstr>
      <vt:lpstr>Flow</vt:lpstr>
      <vt:lpstr>Architecture</vt:lpstr>
      <vt:lpstr>NLP  -  Intents &amp; Entities</vt:lpstr>
      <vt:lpstr>Cloud  Functions </vt:lpstr>
      <vt:lpstr>Demo</vt:lpstr>
      <vt:lpstr>Links</vt:lpstr>
      <vt:lpstr>Github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Tech AI</dc:title>
  <dc:creator>Microsoft Office User</dc:creator>
  <cp:lastModifiedBy>Microsoft Office User</cp:lastModifiedBy>
  <cp:revision>17</cp:revision>
  <cp:lastPrinted>2019-04-25T12:41:51Z</cp:lastPrinted>
  <dcterms:created xsi:type="dcterms:W3CDTF">2019-04-25T11:39:42Z</dcterms:created>
  <dcterms:modified xsi:type="dcterms:W3CDTF">2019-04-25T19:23:47Z</dcterms:modified>
</cp:coreProperties>
</file>

<file path=docProps/thumbnail.jpeg>
</file>